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6"/>
    <p:restoredTop sz="94737"/>
  </p:normalViewPr>
  <p:slideViewPr>
    <p:cSldViewPr snapToGrid="0" snapToObjects="1">
      <p:cViewPr varScale="1">
        <p:scale>
          <a:sx n="79" d="100"/>
          <a:sy n="79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4FCA93-C557-AF4B-81DD-40EC62E2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A64F7D-A295-0C4C-B29D-B65F2EBF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B6FB92-61DF-1445-8F12-1554FE83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26133-9297-4945-8278-3F8446E2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116588-8721-8B45-A9B3-DEEA185D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CEC87-5D4E-4C4F-96F9-159826DA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3</cp:revision>
  <dcterms:created xsi:type="dcterms:W3CDTF">2023-10-09T18:45:53Z</dcterms:created>
  <dcterms:modified xsi:type="dcterms:W3CDTF">2023-10-09T19:01:14Z</dcterms:modified>
</cp:coreProperties>
</file>